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  <p:sldMasterId id="2147483744" r:id="rId2"/>
  </p:sldMasterIdLst>
  <p:notesMasterIdLst>
    <p:notesMasterId r:id="rId9"/>
  </p:notesMasterIdLst>
  <p:sldIdLst>
    <p:sldId id="257" r:id="rId3"/>
    <p:sldId id="319" r:id="rId4"/>
    <p:sldId id="332" r:id="rId5"/>
    <p:sldId id="328" r:id="rId6"/>
    <p:sldId id="333" r:id="rId7"/>
    <p:sldId id="269" r:id="rId8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CA4"/>
    <a:srgbClr val="0391E9"/>
    <a:srgbClr val="DC241D"/>
    <a:srgbClr val="DF2B22"/>
    <a:srgbClr val="C00B00"/>
    <a:srgbClr val="FC1310"/>
    <a:srgbClr val="FB1210"/>
    <a:srgbClr val="7C3EAE"/>
    <a:srgbClr val="F46D00"/>
    <a:srgbClr val="FFA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88527" autoAdjust="0"/>
  </p:normalViewPr>
  <p:slideViewPr>
    <p:cSldViewPr snapToGrid="0" snapToObjects="1">
      <p:cViewPr varScale="1">
        <p:scale>
          <a:sx n="80" d="100"/>
          <a:sy n="80" d="100"/>
        </p:scale>
        <p:origin x="-102" y="-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976"/>
          </a:xfrm>
          <a:prstGeom prst="rect">
            <a:avLst/>
          </a:prstGeom>
        </p:spPr>
        <p:txBody>
          <a:bodyPr vert="horz" lIns="91405" tIns="45701" rIns="91405" bIns="457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7976"/>
          </a:xfrm>
          <a:prstGeom prst="rect">
            <a:avLst/>
          </a:prstGeom>
        </p:spPr>
        <p:txBody>
          <a:bodyPr vert="horz" lIns="91405" tIns="45701" rIns="91405" bIns="45701" rtlCol="0"/>
          <a:lstStyle>
            <a:lvl1pPr algn="r">
              <a:defRPr sz="1200"/>
            </a:lvl1pPr>
          </a:lstStyle>
          <a:p>
            <a:fld id="{55074AA5-AF0D-C348-8C7D-A29798CB37FF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1" rIns="91405" bIns="457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29"/>
            <a:ext cx="5438140" cy="3907989"/>
          </a:xfrm>
          <a:prstGeom prst="rect">
            <a:avLst/>
          </a:prstGeom>
        </p:spPr>
        <p:txBody>
          <a:bodyPr vert="horz" lIns="91405" tIns="45701" rIns="91405" bIns="457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05" tIns="45701" rIns="91405" bIns="45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7076"/>
            <a:ext cx="2945659" cy="497975"/>
          </a:xfrm>
          <a:prstGeom prst="rect">
            <a:avLst/>
          </a:prstGeom>
        </p:spPr>
        <p:txBody>
          <a:bodyPr vert="horz" lIns="91405" tIns="45701" rIns="91405" bIns="45701" rtlCol="0" anchor="b"/>
          <a:lstStyle>
            <a:lvl1pPr algn="r">
              <a:defRPr sz="1200"/>
            </a:lvl1pPr>
          </a:lstStyle>
          <a:p>
            <a:fld id="{C0E1069A-5EC0-A044-89A8-CA2A55D6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10160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55264" y="4237222"/>
            <a:ext cx="6406481" cy="5189854"/>
          </a:xfrm>
        </p:spPr>
        <p:txBody>
          <a:bodyPr/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212725"/>
            <a:ext cx="6440487" cy="36242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95264" y="4031805"/>
            <a:ext cx="6408737" cy="5024437"/>
          </a:xfrm>
        </p:spPr>
        <p:txBody>
          <a:bodyPr/>
          <a:lstStyle/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9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759F-8C91-4831-986C-085A218A9749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787" y="649287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fld id="{8A579F46-E50F-8441-B540-38CA5E5D3E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E52F-7E37-4066-AFE4-C9943387DBD9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3603-596B-49C9-AAD8-E44C018BD973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4EDC-DCC5-49D0-898C-C4B1A71665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3AE1-714D-4C06-A068-FF8BC98290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0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6C11-FC2D-4A6E-9916-3AD81952C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F88B-7878-49BF-9410-7FEC118B8B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0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813D-3A3C-47B2-97A9-8005F55D0A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875B-22E5-4304-B1D1-5F693E9439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3FA3-BA18-4595-893A-CD0C662922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A821-9FA5-444E-BFCA-6A943538D8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2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DB62-2C85-454C-A3CF-FBCA539235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B205-0DCC-4DB9-ADBB-EF617F2AE0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2836-8054-47D2-B5E9-9F7F364881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56C7-1230-465A-B943-439B4714A6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F570-3569-49E0-921B-46F991341F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F360-BD69-45CC-B33A-7A52B26119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44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3E51-5370-4846-981F-533BFE72CE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76A1-FEC7-4EC9-83ED-C370D8AB70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2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0A8A-365D-44AB-9109-8BEB26B4FEF3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787" y="649287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fld id="{8A579F46-E50F-8441-B540-38CA5E5D3E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468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4B17-7F29-43FB-A4E8-11D10575BF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C6C-ED78-47FE-8BC3-B2A5301A8C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FDF5-1C59-4B02-95DB-FEA877D7A2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2292-6E34-4374-B88F-900F3CE79F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79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5E30-BA58-494A-B818-7766A4A98B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1360-0A93-4DFA-BB08-B81528406D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7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8318-01BC-4532-B4C7-0E2531AEAAF5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D896-B9AE-465F-BF58-25DBF514292E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B73C-BEDC-4FC9-A32F-CFD4ABEB7C1E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E932-173D-4A30-AF93-2716673C233E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7C46-5EB8-4F68-9347-2C96B32038EC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0993-E9C3-41B3-97B9-6BC8FA01902C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39-04DB-4C33-AD88-928A61F9ECDC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464C-884E-4E0F-A28E-FC3736A01A1B}" type="datetime1">
              <a:rPr lang="ru-RU" smtClean="0"/>
              <a:pPr/>
              <a:t>30.08.2021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43BF1-C92B-46C6-AC06-522851EB4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573BF-FB41-4740-999B-4B03A19BDC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1008" y="5372918"/>
            <a:ext cx="1170432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r"/>
            <a:endParaRPr lang="en-US" dirty="0"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9" y="501273"/>
            <a:ext cx="439584" cy="8242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42594" y="5774638"/>
            <a:ext cx="1092055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26CBD2-D23B-454E-B1BD-5D646745BB5D}"/>
              </a:ext>
            </a:extLst>
          </p:cNvPr>
          <p:cNvSpPr txBox="1"/>
          <p:nvPr/>
        </p:nvSpPr>
        <p:spPr>
          <a:xfrm>
            <a:off x="517478" y="4488751"/>
            <a:ext cx="12085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108AC9"/>
                </a:solidFill>
                <a:latin typeface="PF Din Text Comp Pro Medium" pitchFamily="2" charset="0"/>
              </a:rPr>
              <a:t>О реализации программы «Пушкинская карта» </a:t>
            </a:r>
            <a:r>
              <a:rPr lang="en-US" sz="4000" dirty="0">
                <a:solidFill>
                  <a:srgbClr val="108AC9"/>
                </a:solidFill>
                <a:latin typeface="PF Din Text Comp Pro Medium" pitchFamily="2" charset="0"/>
              </a:rPr>
              <a:t/>
            </a:r>
            <a:br>
              <a:rPr lang="en-US" sz="4000" dirty="0">
                <a:solidFill>
                  <a:srgbClr val="108AC9"/>
                </a:solidFill>
                <a:latin typeface="PF Din Text Comp Pro Medium" pitchFamily="2" charset="0"/>
              </a:rPr>
            </a:br>
            <a:r>
              <a:rPr lang="ru-RU" sz="4000" dirty="0">
                <a:solidFill>
                  <a:srgbClr val="108AC9"/>
                </a:solidFill>
                <a:latin typeface="PF Din Text Comp Pro Medium" pitchFamily="2" charset="0"/>
              </a:rPr>
              <a:t>на территории Пермского края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339DB2-9E8C-411C-A09D-1E00B34E44A2}"/>
              </a:ext>
            </a:extLst>
          </p:cNvPr>
          <p:cNvSpPr txBox="1"/>
          <p:nvPr/>
        </p:nvSpPr>
        <p:spPr>
          <a:xfrm>
            <a:off x="517478" y="6174307"/>
            <a:ext cx="813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Докладчик: Торчинский Вячеслав Маркович, министр культуры Пермского края</a:t>
            </a:r>
            <a:endParaRPr lang="ru-RU" sz="1400" dirty="0">
              <a:solidFill>
                <a:srgbClr val="6D6E7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3DF926-B393-4548-AE1E-44CED913FD64}"/>
              </a:ext>
            </a:extLst>
          </p:cNvPr>
          <p:cNvSpPr txBox="1"/>
          <p:nvPr/>
        </p:nvSpPr>
        <p:spPr>
          <a:xfrm>
            <a:off x="10401300" y="6174307"/>
            <a:ext cx="133942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67" dirty="0"/>
              <a:t>Пермь </a:t>
            </a:r>
            <a:r>
              <a:rPr lang="en-US" sz="1467" dirty="0"/>
              <a:t>2021</a:t>
            </a:r>
            <a:endParaRPr lang="ru-RU" sz="1467" dirty="0"/>
          </a:p>
        </p:txBody>
      </p:sp>
    </p:spTree>
    <p:extLst>
      <p:ext uri="{BB962C8B-B14F-4D97-AF65-F5344CB8AC3E}">
        <p14:creationId xmlns:p14="http://schemas.microsoft.com/office/powerpoint/2010/main" val="6360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739418" y="6492875"/>
            <a:ext cx="452582" cy="365125"/>
          </a:xfrm>
        </p:spPr>
        <p:txBody>
          <a:bodyPr/>
          <a:lstStyle/>
          <a:p>
            <a:pPr>
              <a:defRPr/>
            </a:pPr>
            <a:fld id="{B829F88B-7878-49BF-9410-7FEC118B8B71}" type="slidenum">
              <a:rPr lang="ru-RU" b="1" smtClean="0">
                <a:solidFill>
                  <a:schemeClr val="tx2"/>
                </a:solidFill>
              </a:rPr>
              <a:pPr>
                <a:defRPr/>
              </a:pPr>
              <a:t>2</a:t>
            </a:fld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81" y="4797523"/>
            <a:ext cx="464374" cy="29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81" y="5709944"/>
            <a:ext cx="464374" cy="29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88077" y="4604419"/>
            <a:ext cx="6393378" cy="176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1" y="5992665"/>
            <a:ext cx="4648200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91" y="4342235"/>
            <a:ext cx="6055485" cy="154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3" y="387663"/>
            <a:ext cx="5097297" cy="3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"/>
            <a:ext cx="12192000" cy="6855144"/>
          </a:xfrm>
          <a:prstGeom prst="rect">
            <a:avLst/>
          </a:prstGeom>
        </p:spPr>
      </p:pic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739418" y="6492875"/>
            <a:ext cx="452582" cy="365125"/>
          </a:xfrm>
        </p:spPr>
        <p:txBody>
          <a:bodyPr/>
          <a:lstStyle/>
          <a:p>
            <a:pPr>
              <a:defRPr/>
            </a:pPr>
            <a:fld id="{B829F88B-7878-49BF-9410-7FEC118B8B71}" type="slidenum">
              <a:rPr lang="ru-RU" b="1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40" y="512186"/>
            <a:ext cx="252783" cy="2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2" y="1195810"/>
            <a:ext cx="8027720" cy="348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77" y="2643290"/>
            <a:ext cx="6905625" cy="25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7" y="866716"/>
            <a:ext cx="7353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2015"/>
            <a:ext cx="8744196" cy="169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02" y="5332102"/>
            <a:ext cx="6962333" cy="132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98" y="1526340"/>
            <a:ext cx="3344884" cy="15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739418" y="6492875"/>
            <a:ext cx="452582" cy="365125"/>
          </a:xfrm>
        </p:spPr>
        <p:txBody>
          <a:bodyPr/>
          <a:lstStyle/>
          <a:p>
            <a:pPr>
              <a:defRPr/>
            </a:pPr>
            <a:fld id="{B829F88B-7878-49BF-9410-7FEC118B8B71}" type="slidenum">
              <a:rPr lang="ru-RU" b="1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739418" y="6492875"/>
            <a:ext cx="452582" cy="365125"/>
          </a:xfrm>
        </p:spPr>
        <p:txBody>
          <a:bodyPr/>
          <a:lstStyle/>
          <a:p>
            <a:pPr>
              <a:defRPr/>
            </a:pPr>
            <a:fld id="{B829F88B-7878-49BF-9410-7FEC118B8B71}" type="slidenum">
              <a:rPr lang="ru-RU" b="1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1"/>
            <a:ext cx="12192000" cy="14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8" y="2073269"/>
            <a:ext cx="10452636" cy="469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99569" y="2624445"/>
            <a:ext cx="32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19522" y="4866127"/>
            <a:ext cx="32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74879" y="5103627"/>
            <a:ext cx="32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3" y="1714128"/>
            <a:ext cx="10452636" cy="3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10" y="964869"/>
            <a:ext cx="9048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85" y="1003835"/>
            <a:ext cx="980505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758" y="884736"/>
            <a:ext cx="1034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администрации города Березники - готовы к участию в программе: «Пушкинская карта». Зарегистрированы на платформе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PRO.Культура.рф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оснащены терминалами. 10 мероприятий прошли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модерацию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Остальные мероприятия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размещены к 01 сентября 2021 года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693" y="2059515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36" y="2273625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794" y="2535235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693" y="2783126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693" y="3029402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736" y="3281457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794" y="3521637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794" y="3799599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794" y="4070042"/>
            <a:ext cx="32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2090" y="4310222"/>
            <a:ext cx="372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10.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641" y="4538348"/>
            <a:ext cx="460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  11.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891" y="4781784"/>
            <a:ext cx="408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12.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891" y="5096376"/>
            <a:ext cx="4489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13.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016" y="5472959"/>
            <a:ext cx="395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14.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016" y="5761855"/>
            <a:ext cx="408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15.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016" y="6037660"/>
            <a:ext cx="4208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16.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016" y="6279996"/>
            <a:ext cx="4370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17.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013" y="6572640"/>
            <a:ext cx="563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18.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4611" y="2007034"/>
            <a:ext cx="464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19.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3807" y="2216570"/>
            <a:ext cx="453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20.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3807" y="2428360"/>
            <a:ext cx="453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21.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4612" y="2684667"/>
            <a:ext cx="440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22.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1932" y="2912972"/>
            <a:ext cx="453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23.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11932" y="3125886"/>
            <a:ext cx="453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24.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1932" y="3355207"/>
            <a:ext cx="453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25.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2737" y="3571637"/>
            <a:ext cx="440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26.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1932" y="3789158"/>
            <a:ext cx="453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27.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1932" y="4013709"/>
            <a:ext cx="453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28.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0282" y="4264863"/>
            <a:ext cx="492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29.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20283" y="4478973"/>
            <a:ext cx="45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30.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12736" y="4699697"/>
            <a:ext cx="4643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31.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11933" y="4938224"/>
            <a:ext cx="476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32.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11933" y="5175724"/>
            <a:ext cx="441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33.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11933" y="5395348"/>
            <a:ext cx="476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34.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11933" y="5623653"/>
            <a:ext cx="4176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35.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20283" y="5848496"/>
            <a:ext cx="516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36.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12736" y="6064927"/>
            <a:ext cx="4880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37.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20282" y="6299155"/>
            <a:ext cx="4211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38.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53" y="6574955"/>
            <a:ext cx="731109" cy="3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4351" y="5344292"/>
            <a:ext cx="262476" cy="11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965370" y="2696542"/>
            <a:ext cx="261260" cy="229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952320" y="4939126"/>
            <a:ext cx="261260" cy="229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952320" y="5175724"/>
            <a:ext cx="261260" cy="229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9926" y="2778163"/>
            <a:ext cx="989214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DB251D"/>
                </a:solidFill>
                <a:ea typeface="PT Sans" pitchFamily="34" charset="-52"/>
                <a:cs typeface="PT Serif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2093" y="6160955"/>
            <a:ext cx="787813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ctr"/>
            <a:endParaRPr lang="en-US" sz="1400" dirty="0"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9" y="501273"/>
            <a:ext cx="439584" cy="824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5678" y="3814745"/>
            <a:ext cx="1880644" cy="289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83" b="1" dirty="0">
                <a:solidFill>
                  <a:schemeClr val="tx1">
                    <a:lumMod val="65000"/>
                    <a:lumOff val="35000"/>
                  </a:schemeClr>
                </a:solidFill>
                <a:ea typeface="PT Sans" pitchFamily="34" charset="-52"/>
              </a:rPr>
              <a:t>http://mk.permkrai.ru/</a:t>
            </a:r>
            <a:endParaRPr lang="ru-RU" sz="1283" b="1" dirty="0">
              <a:solidFill>
                <a:schemeClr val="tx1">
                  <a:lumMod val="65000"/>
                  <a:lumOff val="35000"/>
                </a:schemeClr>
              </a:solidFill>
              <a:ea typeface="PT Sans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7087" y="4606506"/>
            <a:ext cx="877824" cy="297000"/>
          </a:xfrm>
          <a:prstGeom prst="rect">
            <a:avLst/>
          </a:prstGeom>
          <a:noFill/>
          <a:ln>
            <a:noFill/>
          </a:ln>
        </p:spPr>
        <p:txBody>
          <a:bodyPr wrap="square" rIns="54000" rtlCol="0" anchor="ctr">
            <a:noAutofit/>
          </a:bodyPr>
          <a:lstStyle/>
          <a:p>
            <a:pPr algn="ctr"/>
            <a:r>
              <a:rPr lang="ru-RU" sz="1425" b="1" dirty="0">
                <a:solidFill>
                  <a:schemeClr val="tx1">
                    <a:lumMod val="65000"/>
                    <a:lumOff val="35000"/>
                  </a:schemeClr>
                </a:solidFill>
                <a:ea typeface="PT Sans" pitchFamily="34" charset="-52"/>
                <a:cs typeface="PT Serif" charset="0"/>
              </a:rPr>
              <a:t>20</a:t>
            </a:r>
            <a:r>
              <a:rPr lang="en-US" sz="1425" b="1" dirty="0">
                <a:solidFill>
                  <a:schemeClr val="tx1">
                    <a:lumMod val="65000"/>
                    <a:lumOff val="35000"/>
                  </a:schemeClr>
                </a:solidFill>
                <a:ea typeface="PT Sans" pitchFamily="34" charset="-52"/>
                <a:cs typeface="PT Serif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573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FFC000"/>
      </a:accent1>
      <a:accent2>
        <a:srgbClr val="FFFF00"/>
      </a:accent2>
      <a:accent3>
        <a:srgbClr val="00B050"/>
      </a:accent3>
      <a:accent4>
        <a:srgbClr val="00B0F0"/>
      </a:accent4>
      <a:accent5>
        <a:srgbClr val="0070C0"/>
      </a:accent5>
      <a:accent6>
        <a:srgbClr val="7030A0"/>
      </a:accent6>
      <a:hlink>
        <a:srgbClr val="0563C1"/>
      </a:hlink>
      <a:folHlink>
        <a:srgbClr val="954F72"/>
      </a:folHlink>
    </a:clrScheme>
    <a:fontScheme name="Другая 4">
      <a:majorFont>
        <a:latin typeface="PT Serif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12310</TotalTime>
  <Words>156</Words>
  <Application>Microsoft Office PowerPoint</Application>
  <PresentationFormat>Произвольный</PresentationFormat>
  <Paragraphs>54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rustam shaekhmurzin</dc:creator>
  <cp:lastModifiedBy>Валитов Илья Альбертович</cp:lastModifiedBy>
  <cp:revision>734</cp:revision>
  <cp:lastPrinted>2021-05-07T05:58:06Z</cp:lastPrinted>
  <dcterms:created xsi:type="dcterms:W3CDTF">2017-05-18T06:16:43Z</dcterms:created>
  <dcterms:modified xsi:type="dcterms:W3CDTF">2021-08-30T10:11:06Z</dcterms:modified>
</cp:coreProperties>
</file>